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3F1F"/>
    <a:srgbClr val="D7A890"/>
    <a:srgbClr val="9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78"/>
    <p:restoredTop sz="94648"/>
  </p:normalViewPr>
  <p:slideViewPr>
    <p:cSldViewPr snapToGrid="0" snapToObjects="1">
      <p:cViewPr varScale="1">
        <p:scale>
          <a:sx n="72" d="100"/>
          <a:sy n="72" d="100"/>
        </p:scale>
        <p:origin x="20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106A-2287-7E4C-A8A8-47B9CD48ED21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FB1FD-980B-0E4A-B026-8F9C54679D5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8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3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2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98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4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79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0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4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70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76F5-E4D5-C245-B835-50776E279AD7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8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BDF81B-D63D-B24C-BEE9-A5D170E2E119}"/>
              </a:ext>
            </a:extLst>
          </p:cNvPr>
          <p:cNvSpPr/>
          <p:nvPr/>
        </p:nvSpPr>
        <p:spPr>
          <a:xfrm rot="16200000">
            <a:off x="-1565275" y="1565275"/>
            <a:ext cx="10693400" cy="7562850"/>
          </a:xfrm>
          <a:prstGeom prst="rect">
            <a:avLst/>
          </a:prstGeom>
          <a:solidFill>
            <a:schemeClr val="bg1"/>
          </a:solidFill>
          <a:ln>
            <a:solidFill>
              <a:srgbClr val="D7A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1D7232-646C-B245-8189-E10048D8C574}"/>
              </a:ext>
            </a:extLst>
          </p:cNvPr>
          <p:cNvSpPr txBox="1"/>
          <p:nvPr/>
        </p:nvSpPr>
        <p:spPr>
          <a:xfrm>
            <a:off x="0" y="2495945"/>
            <a:ext cx="7559675" cy="64325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MENÙ LUNCH</a:t>
            </a:r>
          </a:p>
          <a:p>
            <a:pPr algn="ctr"/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2800" b="1" dirty="0">
                <a:latin typeface="Futura Std Book"/>
              </a:rPr>
              <a:t> </a:t>
            </a:r>
            <a:r>
              <a:rPr lang="fr-BE" sz="1600" b="1" spc="300">
                <a:solidFill>
                  <a:srgbClr val="A33F1F"/>
                </a:solidFill>
                <a:latin typeface="Futura Std Book"/>
              </a:rPr>
              <a:t>« </a:t>
            </a:r>
            <a:r>
              <a:rPr lang="en-US" sz="1600" b="1" spc="300">
                <a:solidFill>
                  <a:srgbClr val="A33F1F"/>
                </a:solidFill>
                <a:latin typeface="Futura Std Book"/>
              </a:rPr>
              <a:t>VIOLETTA</a:t>
            </a:r>
            <a:r>
              <a:rPr lang="fr-FR" sz="1600" b="1" spc="300">
                <a:solidFill>
                  <a:srgbClr val="A33F1F"/>
                </a:solidFill>
                <a:latin typeface="Futura Std Book"/>
              </a:rPr>
              <a:t> </a:t>
            </a:r>
            <a:r>
              <a:rPr lang="fr-BE" sz="1600" b="1" spc="300" dirty="0">
                <a:solidFill>
                  <a:srgbClr val="A33F1F"/>
                </a:solidFill>
                <a:latin typeface="Futura Std Book"/>
              </a:rPr>
              <a:t>»</a:t>
            </a:r>
          </a:p>
          <a:p>
            <a:pPr algn="ctr"/>
            <a:endParaRPr lang="fr-BE" sz="1600" b="1" spc="3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1200">
                <a:solidFill>
                  <a:srgbClr val="A33F1F"/>
                </a:solidFill>
                <a:latin typeface="Futura Std Book"/>
              </a:rPr>
              <a:t>Millefeuille d’aubergines violettes, fromage scamorza, tomates San Marzano à l’orange</a:t>
            </a:r>
            <a:endParaRPr lang="fr-FR" sz="1200">
              <a:solidFill>
                <a:srgbClr val="A33F1F"/>
              </a:solidFill>
              <a:latin typeface="Futura Std Book"/>
            </a:endParaRPr>
          </a:p>
          <a:p>
            <a:pPr algn="ctr"/>
            <a:r>
              <a:rPr lang="fr-BE" sz="1200" i="1">
                <a:solidFill>
                  <a:srgbClr val="A33F1F"/>
                </a:solidFill>
                <a:latin typeface="Futura Std Book"/>
              </a:rPr>
              <a:t>Purple</a:t>
            </a:r>
            <a:r>
              <a:rPr lang="en-US" sz="1200" i="1">
                <a:solidFill>
                  <a:srgbClr val="A33F1F"/>
                </a:solidFill>
                <a:latin typeface="Futura Std Book"/>
              </a:rPr>
              <a:t> eggplant millefeuille, Scamorza cheese, San Marzano tomatoes with orange</a:t>
            </a:r>
            <a:endParaRPr lang="en-US" sz="1200" i="1" dirty="0">
              <a:solidFill>
                <a:srgbClr val="A33F1F"/>
              </a:solidFill>
              <a:latin typeface="Futura Std Book"/>
            </a:endParaRPr>
          </a:p>
          <a:p>
            <a:pPr algn="ctr"/>
            <a:endParaRPr lang="fr-BE" sz="1200" i="1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*****</a:t>
            </a:r>
          </a:p>
          <a:p>
            <a:pPr algn="ctr"/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1600" b="1" spc="300">
                <a:solidFill>
                  <a:srgbClr val="A33F1F"/>
                </a:solidFill>
                <a:latin typeface="Futura Std Book"/>
              </a:rPr>
              <a:t> « </a:t>
            </a:r>
            <a:r>
              <a:rPr lang="en-US" sz="1600" b="1" spc="300">
                <a:solidFill>
                  <a:srgbClr val="A33F1F"/>
                </a:solidFill>
                <a:latin typeface="Futura Std Book"/>
              </a:rPr>
              <a:t>RISOTTO</a:t>
            </a:r>
            <a:r>
              <a:rPr lang="fr-BE" sz="1600" b="1" spc="300">
                <a:solidFill>
                  <a:srgbClr val="A33F1F"/>
                </a:solidFill>
                <a:latin typeface="Futura Std Book"/>
              </a:rPr>
              <a:t>100 ERBE</a:t>
            </a:r>
            <a:r>
              <a:rPr lang="fr-FR" sz="1600" b="1" spc="300">
                <a:solidFill>
                  <a:srgbClr val="A33F1F"/>
                </a:solidFill>
                <a:latin typeface="Futura Std Book"/>
              </a:rPr>
              <a:t> </a:t>
            </a:r>
            <a:r>
              <a:rPr lang="fr-BE" sz="1600" b="1" spc="300" dirty="0">
                <a:solidFill>
                  <a:srgbClr val="A33F1F"/>
                </a:solidFill>
                <a:latin typeface="Futura Std Book"/>
              </a:rPr>
              <a:t>»</a:t>
            </a:r>
          </a:p>
          <a:p>
            <a:pPr algn="ctr"/>
            <a:endParaRPr lang="fr-BE" sz="1600" b="1" spc="30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US" sz="1200">
                <a:solidFill>
                  <a:srgbClr val="A33F1F"/>
                </a:solidFill>
                <a:latin typeface="Futura Std Book"/>
              </a:rPr>
              <a:t>Riso Acquerello et nos secrets</a:t>
            </a:r>
            <a:endParaRPr lang="fr-FR" sz="1200" dirty="0">
              <a:solidFill>
                <a:srgbClr val="A33F1F"/>
              </a:solidFill>
              <a:latin typeface="Futura Std Book"/>
            </a:endParaRPr>
          </a:p>
          <a:p>
            <a:pPr algn="ctr"/>
            <a:r>
              <a:rPr lang="en-US" sz="1200" i="1">
                <a:solidFill>
                  <a:srgbClr val="A33F1F"/>
                </a:solidFill>
                <a:latin typeface="Futura Std Book"/>
              </a:rPr>
              <a:t>Riso Acquerello and our secrets</a:t>
            </a:r>
            <a:endParaRPr lang="en-US" sz="1200" i="1" dirty="0">
              <a:solidFill>
                <a:srgbClr val="A33F1F"/>
              </a:solidFill>
              <a:latin typeface="Futura Std Book"/>
            </a:endParaRPr>
          </a:p>
          <a:p>
            <a:pPr algn="ctr"/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*****</a:t>
            </a:r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600" b="1" spc="300">
                <a:solidFill>
                  <a:srgbClr val="A33F1F"/>
                </a:solidFill>
                <a:latin typeface="Futura Std Book"/>
              </a:rPr>
              <a:t>« </a:t>
            </a:r>
            <a:r>
              <a:rPr lang="fr-BE" sz="1600" b="1" spc="300">
                <a:solidFill>
                  <a:srgbClr val="A33F1F"/>
                </a:solidFill>
                <a:latin typeface="Futura Std Book"/>
              </a:rPr>
              <a:t>FICHI</a:t>
            </a:r>
            <a:r>
              <a:rPr lang="fr-FR" sz="1600" b="1" spc="300">
                <a:solidFill>
                  <a:srgbClr val="A33F1F"/>
                </a:solidFill>
                <a:latin typeface="Futura Std Book"/>
              </a:rPr>
              <a:t> »</a:t>
            </a:r>
          </a:p>
          <a:p>
            <a:pPr algn="ctr"/>
            <a:endParaRPr lang="fr-BE" sz="1600" b="1" spc="3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US" sz="1200">
                <a:solidFill>
                  <a:srgbClr val="A33F1F"/>
                </a:solidFill>
                <a:latin typeface="Futura Std Book"/>
              </a:rPr>
              <a:t>Figues </a:t>
            </a:r>
            <a:r>
              <a:rPr lang="fr-BE" sz="1200">
                <a:solidFill>
                  <a:srgbClr val="A33F1F"/>
                </a:solidFill>
                <a:latin typeface="Futura Std Book"/>
              </a:rPr>
              <a:t>au thym et miel, crème au mascarpone, tuile aux framboises </a:t>
            </a:r>
            <a:endParaRPr lang="fr-FR" sz="120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1200" i="1">
                <a:solidFill>
                  <a:srgbClr val="A33F1F"/>
                </a:solidFill>
                <a:latin typeface="Futura Std Book"/>
              </a:rPr>
              <a:t>Figs </a:t>
            </a:r>
            <a:r>
              <a:rPr lang="en-US" sz="1200" i="1">
                <a:solidFill>
                  <a:srgbClr val="A33F1F"/>
                </a:solidFill>
                <a:latin typeface="Futura Std Book"/>
              </a:rPr>
              <a:t>with thyme and honey, mascarpone cream, raspberry Tuile</a:t>
            </a:r>
            <a:endParaRPr lang="en-US" sz="1200" i="1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lvl="0" algn="ctr" fontAlgn="base"/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</p:txBody>
      </p:sp>
      <p:pic>
        <p:nvPicPr>
          <p:cNvPr id="7" name="Image 6" descr="Une image contenant lumière&#10;&#10;Description générée automatiquement">
            <a:extLst>
              <a:ext uri="{FF2B5EF4-FFF2-40B4-BE49-F238E27FC236}">
                <a16:creationId xmlns:a16="http://schemas.microsoft.com/office/drawing/2014/main" id="{F386A28C-3F01-1B4D-A253-C70BF9F24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144" y="552009"/>
            <a:ext cx="1339381" cy="1339381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A044F133-CA7D-AE44-A32C-743C45881AA4}"/>
              </a:ext>
            </a:extLst>
          </p:cNvPr>
          <p:cNvSpPr txBox="1"/>
          <p:nvPr/>
        </p:nvSpPr>
        <p:spPr>
          <a:xfrm>
            <a:off x="1209368" y="10185921"/>
            <a:ext cx="58977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>
                <a:solidFill>
                  <a:srgbClr val="A33F1F"/>
                </a:solidFill>
                <a:cs typeface="Verdana"/>
              </a:rPr>
              <a:t>		</a:t>
            </a:r>
            <a:r>
              <a:rPr lang="fr-FR" sz="2000" b="1" dirty="0">
                <a:solidFill>
                  <a:srgbClr val="A33F1F"/>
                </a:solidFill>
                <a:cs typeface="Verdana"/>
              </a:rPr>
              <a:t>MENÙ LUNCH</a:t>
            </a:r>
            <a:endParaRPr sz="2000" b="1" dirty="0">
              <a:solidFill>
                <a:srgbClr val="A33F1F"/>
              </a:solidFill>
              <a:cs typeface="Verdan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DB6E30-6021-4145-AC06-3A6283110B3D}"/>
              </a:ext>
            </a:extLst>
          </p:cNvPr>
          <p:cNvSpPr/>
          <p:nvPr/>
        </p:nvSpPr>
        <p:spPr>
          <a:xfrm>
            <a:off x="1740641" y="2229424"/>
            <a:ext cx="3905085" cy="961838"/>
          </a:xfrm>
          <a:prstGeom prst="rect">
            <a:avLst/>
          </a:prstGeom>
          <a:noFill/>
          <a:ln w="19050">
            <a:solidFill>
              <a:srgbClr val="A33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867D54-4AE5-4A46-814F-84903C7442BE}"/>
              </a:ext>
            </a:extLst>
          </p:cNvPr>
          <p:cNvSpPr txBox="1"/>
          <p:nvPr/>
        </p:nvSpPr>
        <p:spPr>
          <a:xfrm>
            <a:off x="3447050" y="962161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A33F1F"/>
                </a:solidFill>
                <a:cs typeface="Verdana"/>
              </a:rPr>
              <a:t>- 45 -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864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5768</TotalTime>
  <Words>2295</Words>
  <Application>Microsoft Office PowerPoint</Application>
  <PresentationFormat>Personalizzato</PresentationFormat>
  <Paragraphs>432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digel</dc:creator>
  <cp:lastModifiedBy>Alice Pavanello</cp:lastModifiedBy>
  <cp:revision>408</cp:revision>
  <cp:lastPrinted>2021-05-18T10:37:27Z</cp:lastPrinted>
  <dcterms:created xsi:type="dcterms:W3CDTF">2020-02-14T23:26:45Z</dcterms:created>
  <dcterms:modified xsi:type="dcterms:W3CDTF">2022-09-16T19:03:28Z</dcterms:modified>
</cp:coreProperties>
</file>