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3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3F1F"/>
    <a:srgbClr val="D7A890"/>
    <a:srgbClr val="91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65"/>
    <p:restoredTop sz="94648"/>
  </p:normalViewPr>
  <p:slideViewPr>
    <p:cSldViewPr snapToGrid="0" snapToObjects="1">
      <p:cViewPr>
        <p:scale>
          <a:sx n="100" d="100"/>
          <a:sy n="100" d="100"/>
        </p:scale>
        <p:origin x="1488" y="-1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A106A-2287-7E4C-A8A8-47B9CD48ED21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FB1FD-980B-0E4A-B026-8F9C54679D5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687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43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34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26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8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98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43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79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09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94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6F5-E4D5-C245-B835-50776E279AD7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70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876F5-E4D5-C245-B835-50776E279AD7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8C9AD-4EEB-3E4B-AA3C-EDDD6991236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84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BDF81B-D63D-B24C-BEE9-A5D170E2E119}"/>
              </a:ext>
            </a:extLst>
          </p:cNvPr>
          <p:cNvSpPr/>
          <p:nvPr/>
        </p:nvSpPr>
        <p:spPr>
          <a:xfrm rot="16200000">
            <a:off x="-1565275" y="1565275"/>
            <a:ext cx="10693400" cy="7562850"/>
          </a:xfrm>
          <a:prstGeom prst="rect">
            <a:avLst/>
          </a:prstGeom>
          <a:solidFill>
            <a:srgbClr val="D7A890"/>
          </a:solidFill>
          <a:ln>
            <a:solidFill>
              <a:srgbClr val="D7A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41D7232-646C-B245-8189-E10048D8C574}"/>
              </a:ext>
            </a:extLst>
          </p:cNvPr>
          <p:cNvSpPr txBox="1"/>
          <p:nvPr/>
        </p:nvSpPr>
        <p:spPr>
          <a:xfrm>
            <a:off x="0" y="2495945"/>
            <a:ext cx="755967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spc="600" dirty="0">
                <a:solidFill>
                  <a:srgbClr val="A33F1F"/>
                </a:solidFill>
                <a:latin typeface="Futura Std Book" panose="020B0502020204020303" pitchFamily="34" charset="77"/>
              </a:rPr>
              <a:t>MENÙ LUNCH</a:t>
            </a:r>
          </a:p>
          <a:p>
            <a:pPr algn="ctr"/>
            <a:endParaRPr lang="fr-FR" sz="1400" spc="6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marL="3023452" algn="ctr">
              <a:spcBef>
                <a:spcPts val="1173"/>
              </a:spcBef>
              <a:tabLst>
                <a:tab pos="4820646" algn="l"/>
              </a:tabLst>
            </a:pPr>
            <a:endParaRPr lang="fr-FR" sz="1400" spc="6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marL="3023452" algn="ctr">
              <a:spcBef>
                <a:spcPts val="1173"/>
              </a:spcBef>
              <a:tabLst>
                <a:tab pos="4820646" algn="l"/>
              </a:tabLst>
            </a:pPr>
            <a:endParaRPr lang="fr-FR" sz="1400" spc="6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marL="3023452" algn="ctr">
              <a:spcBef>
                <a:spcPts val="1173"/>
              </a:spcBef>
              <a:tabLst>
                <a:tab pos="4820646" algn="l"/>
              </a:tabLst>
            </a:pPr>
            <a:endParaRPr lang="fr-FR" sz="1400" spc="600" dirty="0">
              <a:solidFill>
                <a:schemeClr val="bg1"/>
              </a:solidFill>
              <a:latin typeface="Futura Std Book" panose="020B0502020204020303" pitchFamily="34" charset="77"/>
            </a:endParaRPr>
          </a:p>
          <a:p>
            <a:pPr algn="ctr"/>
            <a:endParaRPr lang="fr-FR" sz="1400" spc="6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r>
              <a:rPr lang="fr-BE" sz="2800" b="1" dirty="0">
                <a:latin typeface="Futura Std Book" panose="020B0502020204020303" pitchFamily="34" charset="77"/>
              </a:rPr>
              <a:t> </a:t>
            </a:r>
            <a:r>
              <a:rPr lang="fr-BE" sz="1600" b="1" spc="300" dirty="0">
                <a:solidFill>
                  <a:srgbClr val="A33F1F"/>
                </a:solidFill>
                <a:latin typeface="Futura Std Book" panose="020B0502020204020303" pitchFamily="34" charset="77"/>
              </a:rPr>
              <a:t>« </a:t>
            </a:r>
            <a:r>
              <a:rPr lang="en-GB" sz="1600" b="1" spc="300" dirty="0">
                <a:solidFill>
                  <a:srgbClr val="A33F1F"/>
                </a:solidFill>
                <a:latin typeface="Futura Std Book" panose="020B0502020204020303" pitchFamily="34" charset="77"/>
              </a:rPr>
              <a:t>CHAUD CHAUD LES </a:t>
            </a:r>
            <a:r>
              <a:rPr lang="en-GB" sz="1600" b="1" spc="300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MARRONS</a:t>
            </a:r>
            <a:r>
              <a:rPr lang="en-GB" sz="1600" b="1" spc="300" dirty="0">
                <a:solidFill>
                  <a:srgbClr val="A33F1F"/>
                </a:solidFill>
                <a:latin typeface="Futura Std Book" panose="020B0502020204020303" pitchFamily="34" charset="77"/>
              </a:rPr>
              <a:t>!</a:t>
            </a:r>
            <a:r>
              <a:rPr lang="fr-BE" sz="1600" b="1" spc="300" dirty="0">
                <a:solidFill>
                  <a:srgbClr val="A33F1F"/>
                </a:solidFill>
                <a:latin typeface="Futura Std Book" panose="020B0502020204020303" pitchFamily="34" charset="77"/>
              </a:rPr>
              <a:t>»</a:t>
            </a:r>
          </a:p>
          <a:p>
            <a:pPr algn="ctr"/>
            <a:endParaRPr lang="fr-BE" sz="1600" b="1" spc="3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r>
              <a:rPr lang="fr-BE" sz="1200" dirty="0">
                <a:solidFill>
                  <a:srgbClr val="A33F1F"/>
                </a:solidFill>
                <a:latin typeface="Futura Std Book" panose="020B0502020204020303" pitchFamily="34" charset="77"/>
              </a:rPr>
              <a:t>Velouté </a:t>
            </a:r>
            <a:r>
              <a:rPr lang="en-GB" sz="1200" dirty="0">
                <a:solidFill>
                  <a:srgbClr val="A33F1F"/>
                </a:solidFill>
                <a:latin typeface="Futura Std Book" panose="020B0502020204020303" pitchFamily="34" charset="77"/>
              </a:rPr>
              <a:t>de </a:t>
            </a:r>
            <a:r>
              <a:rPr lang="en-GB" sz="1200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châtaignes</a:t>
            </a:r>
            <a:r>
              <a:rPr lang="en-GB" sz="1200" dirty="0">
                <a:solidFill>
                  <a:srgbClr val="A33F1F"/>
                </a:solidFill>
                <a:latin typeface="Futura Std Book" panose="020B0502020204020303" pitchFamily="34" charset="77"/>
              </a:rPr>
              <a:t>, </a:t>
            </a:r>
            <a:r>
              <a:rPr lang="en-GB" sz="1200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effilochée</a:t>
            </a:r>
            <a:r>
              <a:rPr lang="en-GB" sz="1200" dirty="0">
                <a:solidFill>
                  <a:srgbClr val="A33F1F"/>
                </a:solidFill>
                <a:latin typeface="Futura Std Book" panose="020B0502020204020303" pitchFamily="34" charset="77"/>
              </a:rPr>
              <a:t> de speck de l’Alto Adige</a:t>
            </a:r>
            <a:endParaRPr lang="fr-BE" sz="12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r>
              <a:rPr lang="en-GB" sz="1200" i="1" dirty="0">
                <a:solidFill>
                  <a:srgbClr val="A33F1F"/>
                </a:solidFill>
                <a:latin typeface="Futura Std Book" panose="020B0502020204020303" pitchFamily="34" charset="77"/>
              </a:rPr>
              <a:t>Cream of chestnuts soup, shredders speck from Alto Adige</a:t>
            </a:r>
            <a:endParaRPr lang="fr-BE" sz="1200" i="1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r>
              <a:rPr lang="fr-FR" sz="1400" spc="600" dirty="0">
                <a:solidFill>
                  <a:srgbClr val="A33F1F"/>
                </a:solidFill>
                <a:latin typeface="Futura Std Book" panose="020B0502020204020303" pitchFamily="34" charset="77"/>
              </a:rPr>
              <a:t>*****</a:t>
            </a:r>
          </a:p>
          <a:p>
            <a:pPr algn="ctr"/>
            <a:endParaRPr lang="fr-FR" sz="1600" spc="6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r>
              <a:rPr lang="fr-BE" sz="1600" b="1" spc="300" dirty="0">
                <a:solidFill>
                  <a:srgbClr val="A33F1F"/>
                </a:solidFill>
                <a:latin typeface="Futura Std Book" panose="020B0502020204020303" pitchFamily="34" charset="77"/>
              </a:rPr>
              <a:t> « </a:t>
            </a:r>
            <a:r>
              <a:rPr lang="en-GB" sz="1600" b="1" spc="300" dirty="0">
                <a:solidFill>
                  <a:srgbClr val="A33F1F"/>
                </a:solidFill>
                <a:latin typeface="Futura Std Book" panose="020B0502020204020303" pitchFamily="34" charset="77"/>
              </a:rPr>
              <a:t>WONDERLAND </a:t>
            </a:r>
            <a:r>
              <a:rPr lang="fr-BE" sz="1600" b="1" spc="300" dirty="0">
                <a:solidFill>
                  <a:srgbClr val="A33F1F"/>
                </a:solidFill>
                <a:latin typeface="Futura Std Book" panose="020B0502020204020303" pitchFamily="34" charset="77"/>
              </a:rPr>
              <a:t>»</a:t>
            </a:r>
          </a:p>
          <a:p>
            <a:pPr algn="ctr"/>
            <a:endParaRPr lang="fr-BE" sz="1600" b="1" spc="3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r>
              <a:rPr lang="en-GB" sz="1200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Papparde</a:t>
            </a:r>
            <a:r>
              <a:rPr lang="en-GB" sz="1200" dirty="0">
                <a:solidFill>
                  <a:srgbClr val="A33F1F"/>
                </a:solidFill>
                <a:latin typeface="Futura Std Book" panose="020B0502020204020303" pitchFamily="34" charset="77"/>
              </a:rPr>
              <a:t> </a:t>
            </a:r>
            <a:r>
              <a:rPr lang="en-GB" sz="1200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fraîches</a:t>
            </a:r>
            <a:r>
              <a:rPr lang="en-GB" sz="1200" dirty="0">
                <a:solidFill>
                  <a:srgbClr val="A33F1F"/>
                </a:solidFill>
                <a:latin typeface="Futura Std Book" panose="020B0502020204020303" pitchFamily="34" charset="77"/>
              </a:rPr>
              <a:t> aux </a:t>
            </a:r>
            <a:r>
              <a:rPr lang="en-GB" sz="1200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œufs</a:t>
            </a:r>
            <a:r>
              <a:rPr lang="en-GB" sz="1200" dirty="0">
                <a:solidFill>
                  <a:srgbClr val="A33F1F"/>
                </a:solidFill>
                <a:latin typeface="Futura Std Book" panose="020B0502020204020303" pitchFamily="34" charset="77"/>
              </a:rPr>
              <a:t>, sauce de </a:t>
            </a:r>
            <a:r>
              <a:rPr lang="en-GB" sz="1200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lapin</a:t>
            </a:r>
            <a:r>
              <a:rPr lang="en-GB" sz="1200" dirty="0">
                <a:solidFill>
                  <a:srgbClr val="A33F1F"/>
                </a:solidFill>
                <a:latin typeface="Futura Std Book" panose="020B0502020204020303" pitchFamily="34" charset="77"/>
              </a:rPr>
              <a:t> à la </a:t>
            </a:r>
            <a:r>
              <a:rPr lang="en-GB" sz="1200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ligure</a:t>
            </a:r>
            <a:r>
              <a:rPr lang="en-GB" sz="1200" dirty="0">
                <a:solidFill>
                  <a:srgbClr val="A33F1F"/>
                </a:solidFill>
                <a:latin typeface="Futura Std Book" panose="020B0502020204020303" pitchFamily="34" charset="77"/>
              </a:rPr>
              <a:t>, </a:t>
            </a:r>
            <a:r>
              <a:rPr lang="en-GB" sz="1200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poudre</a:t>
            </a:r>
            <a:r>
              <a:rPr lang="en-GB" sz="1200" dirty="0">
                <a:solidFill>
                  <a:srgbClr val="A33F1F"/>
                </a:solidFill>
                <a:latin typeface="Futura Std Book" panose="020B0502020204020303" pitchFamily="34" charset="77"/>
              </a:rPr>
              <a:t> d’olives </a:t>
            </a:r>
            <a:r>
              <a:rPr lang="en-GB" sz="1200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Taggiasche</a:t>
            </a:r>
            <a:r>
              <a:rPr lang="en-GB" sz="1200" dirty="0">
                <a:solidFill>
                  <a:srgbClr val="A33F1F"/>
                </a:solidFill>
                <a:latin typeface="Futura Std Book" panose="020B0502020204020303" pitchFamily="34" charset="77"/>
              </a:rPr>
              <a:t> et </a:t>
            </a:r>
            <a:r>
              <a:rPr lang="en-GB" sz="1200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pignons</a:t>
            </a:r>
            <a:r>
              <a:rPr lang="en-GB" sz="1200" dirty="0">
                <a:solidFill>
                  <a:srgbClr val="A33F1F"/>
                </a:solidFill>
                <a:latin typeface="Futura Std Book" panose="020B0502020204020303" pitchFamily="34" charset="77"/>
              </a:rPr>
              <a:t> de pin</a:t>
            </a:r>
            <a:endParaRPr lang="fr-BE" sz="12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r>
              <a:rPr lang="en-GB" sz="1200" i="1" dirty="0">
                <a:solidFill>
                  <a:srgbClr val="A33F1F"/>
                </a:solidFill>
                <a:latin typeface="Futura Std Book" panose="020B0502020204020303" pitchFamily="34" charset="77"/>
              </a:rPr>
              <a:t>Fresh Pappardelle made with eggs, Ligurian-style rabbit sauce, </a:t>
            </a:r>
            <a:r>
              <a:rPr lang="en-GB" sz="1200" i="1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Taggiasche</a:t>
            </a:r>
            <a:r>
              <a:rPr lang="en-GB" sz="1200" i="1" dirty="0">
                <a:solidFill>
                  <a:srgbClr val="A33F1F"/>
                </a:solidFill>
                <a:latin typeface="Futura Std Book" panose="020B0502020204020303" pitchFamily="34" charset="77"/>
              </a:rPr>
              <a:t> olives powder and pine nuts</a:t>
            </a:r>
            <a:endParaRPr lang="fr-BE" sz="1200" i="1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endParaRPr lang="fr-BE" sz="12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r>
              <a:rPr lang="fr-FR" sz="1400" spc="600" dirty="0">
                <a:solidFill>
                  <a:srgbClr val="A33F1F"/>
                </a:solidFill>
                <a:latin typeface="Futura Std Book" panose="020B0502020204020303" pitchFamily="34" charset="77"/>
              </a:rPr>
              <a:t>*****</a:t>
            </a:r>
            <a:endParaRPr lang="fr-FR" sz="1600" spc="6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endParaRPr lang="fr-FR" sz="1600" spc="6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r>
              <a:rPr lang="fr-FR" sz="1600" b="1" spc="300" dirty="0">
                <a:solidFill>
                  <a:srgbClr val="A33F1F"/>
                </a:solidFill>
                <a:latin typeface="Futura Std Book" panose="020B0502020204020303" pitchFamily="34" charset="77"/>
              </a:rPr>
              <a:t>« </a:t>
            </a:r>
            <a:r>
              <a:rPr lang="en-GB" sz="1600" b="1" spc="300" dirty="0">
                <a:solidFill>
                  <a:srgbClr val="A33F1F"/>
                </a:solidFill>
                <a:latin typeface="Futura Std Book" panose="020B0502020204020303" pitchFamily="34" charset="77"/>
              </a:rPr>
              <a:t>BABA BURGER</a:t>
            </a:r>
            <a:r>
              <a:rPr lang="fr-FR" sz="1600" b="1" spc="300" dirty="0">
                <a:solidFill>
                  <a:srgbClr val="A33F1F"/>
                </a:solidFill>
                <a:latin typeface="Futura Std Book" panose="020B0502020204020303" pitchFamily="34" charset="77"/>
              </a:rPr>
              <a:t> »</a:t>
            </a:r>
          </a:p>
          <a:p>
            <a:pPr algn="ctr"/>
            <a:endParaRPr lang="fr-BE" sz="1600" b="1" spc="300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algn="ctr"/>
            <a:r>
              <a:rPr lang="en-GB" sz="1200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Babá</a:t>
            </a:r>
            <a:r>
              <a:rPr lang="en-GB" sz="1200" dirty="0">
                <a:solidFill>
                  <a:srgbClr val="A33F1F"/>
                </a:solidFill>
                <a:latin typeface="Futura Std Book" panose="020B0502020204020303" pitchFamily="34" charset="77"/>
              </a:rPr>
              <a:t> au </a:t>
            </a:r>
            <a:r>
              <a:rPr lang="en-GB" sz="1200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miel</a:t>
            </a:r>
            <a:r>
              <a:rPr lang="en-GB" sz="1200" dirty="0">
                <a:solidFill>
                  <a:srgbClr val="A33F1F"/>
                </a:solidFill>
                <a:latin typeface="Futura Std Book" panose="020B0502020204020303" pitchFamily="34" charset="77"/>
              </a:rPr>
              <a:t> d’acacia, </a:t>
            </a:r>
            <a:r>
              <a:rPr lang="en-GB" sz="1200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rhum</a:t>
            </a:r>
            <a:r>
              <a:rPr lang="en-GB" sz="1200" dirty="0">
                <a:solidFill>
                  <a:srgbClr val="A33F1F"/>
                </a:solidFill>
                <a:latin typeface="Futura Std Book" panose="020B0502020204020303" pitchFamily="34" charset="77"/>
              </a:rPr>
              <a:t> et </a:t>
            </a:r>
            <a:r>
              <a:rPr lang="en-GB" sz="1200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agrumes</a:t>
            </a:r>
            <a:r>
              <a:rPr lang="en-GB" sz="1200" dirty="0">
                <a:solidFill>
                  <a:srgbClr val="A33F1F"/>
                </a:solidFill>
                <a:latin typeface="Futura Std Book" panose="020B0502020204020303" pitchFamily="34" charset="77"/>
              </a:rPr>
              <a:t>, crème Madame </a:t>
            </a:r>
            <a:r>
              <a:rPr lang="en-GB" sz="1200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vanillée</a:t>
            </a:r>
            <a:r>
              <a:rPr lang="en-GB" sz="1200" dirty="0">
                <a:solidFill>
                  <a:srgbClr val="A33F1F"/>
                </a:solidFill>
                <a:latin typeface="Futura Std Book" panose="020B0502020204020303" pitchFamily="34" charset="77"/>
              </a:rPr>
              <a:t>, mousse de </a:t>
            </a:r>
            <a:r>
              <a:rPr lang="en-GB" sz="1200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yaourt</a:t>
            </a:r>
            <a:r>
              <a:rPr lang="en-GB" sz="1200" dirty="0">
                <a:solidFill>
                  <a:srgbClr val="A33F1F"/>
                </a:solidFill>
                <a:latin typeface="Futura Std Book" panose="020B0502020204020303" pitchFamily="34" charset="77"/>
              </a:rPr>
              <a:t> </a:t>
            </a:r>
          </a:p>
          <a:p>
            <a:pPr algn="ctr"/>
            <a:r>
              <a:rPr lang="en-GB" sz="1200" i="1" dirty="0">
                <a:solidFill>
                  <a:srgbClr val="A33F1F"/>
                </a:solidFill>
                <a:latin typeface="Futura Std Book" panose="020B0502020204020303" pitchFamily="34" charset="77"/>
              </a:rPr>
              <a:t>Acacia honey </a:t>
            </a:r>
            <a:r>
              <a:rPr lang="en-GB" sz="1200" i="1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babá</a:t>
            </a:r>
            <a:r>
              <a:rPr lang="en-GB" sz="1200" i="1" dirty="0">
                <a:solidFill>
                  <a:srgbClr val="A33F1F"/>
                </a:solidFill>
                <a:latin typeface="Futura Std Book" panose="020B0502020204020303" pitchFamily="34" charset="77"/>
              </a:rPr>
              <a:t>, </a:t>
            </a:r>
            <a:r>
              <a:rPr lang="en-GB" sz="1200" i="1" dirty="0" err="1">
                <a:solidFill>
                  <a:srgbClr val="A33F1F"/>
                </a:solidFill>
                <a:latin typeface="Futura Std Book" panose="020B0502020204020303" pitchFamily="34" charset="77"/>
              </a:rPr>
              <a:t>rhum</a:t>
            </a:r>
            <a:r>
              <a:rPr lang="en-GB" sz="1200" i="1" dirty="0">
                <a:solidFill>
                  <a:srgbClr val="A33F1F"/>
                </a:solidFill>
                <a:latin typeface="Futura Std Book" panose="020B0502020204020303" pitchFamily="34" charset="77"/>
              </a:rPr>
              <a:t> and citrus, “Madam” vanilla cream, yoghurt mousse</a:t>
            </a:r>
            <a:endParaRPr lang="fr-BE" sz="1200" i="1" dirty="0">
              <a:solidFill>
                <a:srgbClr val="A33F1F"/>
              </a:solidFill>
              <a:latin typeface="Futura Std Book" panose="020B0502020204020303" pitchFamily="34" charset="77"/>
            </a:endParaRPr>
          </a:p>
          <a:p>
            <a:pPr lvl="0" algn="ctr" fontAlgn="base"/>
            <a:endParaRPr lang="fr-BE" sz="1200" dirty="0">
              <a:solidFill>
                <a:srgbClr val="A33F1F"/>
              </a:solidFill>
              <a:latin typeface="Futura Std Book" panose="020B0502020204020303" pitchFamily="34" charset="77"/>
            </a:endParaRPr>
          </a:p>
        </p:txBody>
      </p:sp>
      <p:pic>
        <p:nvPicPr>
          <p:cNvPr id="7" name="Image 6" descr="Une image contenant lumière&#10;&#10;Description générée automatiquement">
            <a:extLst>
              <a:ext uri="{FF2B5EF4-FFF2-40B4-BE49-F238E27FC236}">
                <a16:creationId xmlns:a16="http://schemas.microsoft.com/office/drawing/2014/main" id="{F386A28C-3F01-1B4D-A253-C70BF9F246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144" y="552009"/>
            <a:ext cx="1339381" cy="1339381"/>
          </a:xfrm>
          <a:prstGeom prst="rect">
            <a:avLst/>
          </a:prstGeom>
        </p:spPr>
      </p:pic>
      <p:sp>
        <p:nvSpPr>
          <p:cNvPr id="8" name="object 2">
            <a:extLst>
              <a:ext uri="{FF2B5EF4-FFF2-40B4-BE49-F238E27FC236}">
                <a16:creationId xmlns:a16="http://schemas.microsoft.com/office/drawing/2014/main" id="{A044F133-CA7D-AE44-A32C-743C45881AA4}"/>
              </a:ext>
            </a:extLst>
          </p:cNvPr>
          <p:cNvSpPr txBox="1"/>
          <p:nvPr/>
        </p:nvSpPr>
        <p:spPr>
          <a:xfrm>
            <a:off x="1209368" y="10185921"/>
            <a:ext cx="589776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fr-FR" sz="2400" b="1" dirty="0">
                <a:solidFill>
                  <a:srgbClr val="A33F1F"/>
                </a:solidFill>
                <a:cs typeface="Verdana"/>
              </a:rPr>
              <a:t>		</a:t>
            </a:r>
            <a:r>
              <a:rPr lang="fr-FR" sz="2000" b="1" dirty="0">
                <a:solidFill>
                  <a:srgbClr val="A33F1F"/>
                </a:solidFill>
                <a:cs typeface="Verdana"/>
              </a:rPr>
              <a:t>MENÙ LUNCH</a:t>
            </a:r>
            <a:endParaRPr sz="2000" b="1" dirty="0">
              <a:solidFill>
                <a:srgbClr val="A33F1F"/>
              </a:solidFill>
              <a:cs typeface="Verdana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DB6E30-6021-4145-AC06-3A6283110B3D}"/>
              </a:ext>
            </a:extLst>
          </p:cNvPr>
          <p:cNvSpPr/>
          <p:nvPr/>
        </p:nvSpPr>
        <p:spPr>
          <a:xfrm>
            <a:off x="1740641" y="2229424"/>
            <a:ext cx="3905085" cy="961838"/>
          </a:xfrm>
          <a:prstGeom prst="rect">
            <a:avLst/>
          </a:prstGeom>
          <a:noFill/>
          <a:ln w="19050">
            <a:solidFill>
              <a:srgbClr val="A33F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6867D54-4AE5-4A46-814F-84903C7442BE}"/>
              </a:ext>
            </a:extLst>
          </p:cNvPr>
          <p:cNvSpPr txBox="1"/>
          <p:nvPr/>
        </p:nvSpPr>
        <p:spPr>
          <a:xfrm>
            <a:off x="3447050" y="9621612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A33F1F"/>
                </a:solidFill>
                <a:cs typeface="Verdana"/>
              </a:rPr>
              <a:t>- 45 -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78640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5706</TotalTime>
  <Words>2359</Words>
  <Application>Microsoft Office PowerPoint</Application>
  <PresentationFormat>Personalizzato</PresentationFormat>
  <Paragraphs>435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Thème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 digel</dc:creator>
  <cp:lastModifiedBy>alice pavanello</cp:lastModifiedBy>
  <cp:revision>306</cp:revision>
  <cp:lastPrinted>2021-05-18T10:37:27Z</cp:lastPrinted>
  <dcterms:created xsi:type="dcterms:W3CDTF">2020-02-14T23:26:45Z</dcterms:created>
  <dcterms:modified xsi:type="dcterms:W3CDTF">2022-12-05T18:58:12Z</dcterms:modified>
</cp:coreProperties>
</file>